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5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08163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663" y="2565400"/>
            <a:ext cx="1335087" cy="172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3382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ncm</dc:creator>
  <cp:lastModifiedBy>ncm</cp:lastModifiedBy>
  <cp:revision>1</cp:revision>
  <dcterms:created xsi:type="dcterms:W3CDTF">2006-08-16T00:00:00Z</dcterms:created>
  <dcterms:modified xsi:type="dcterms:W3CDTF">2023-07-30T04:03:58Z</dcterms:modified>
</cp:coreProperties>
</file>